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0001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28576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2555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26022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3822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3368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129280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3860800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26619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35356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245360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16459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2567633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2567633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27127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19024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466344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02130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ブロック</a:t>
            </a:r>
            <a:r>
              <a:rPr lang="ja-JP" altLang="en-US" sz="2800"/>
              <a:t>＝プログラムのかたまり</a:t>
            </a:r>
            <a:endParaRPr lang="en-US" altLang="ja-JP" sz="28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1686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218DF3-24AB-D940-9F5A-34674AC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5157192"/>
            <a:ext cx="1870279" cy="159908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FD7E2E-90D0-E74E-84C5-32B36E2D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301208"/>
            <a:ext cx="1883286" cy="122413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A7E097-2F9F-6449-9CEC-40F06F9A3825}"/>
              </a:ext>
            </a:extLst>
          </p:cNvPr>
          <p:cNvSpPr txBox="1"/>
          <p:nvPr/>
        </p:nvSpPr>
        <p:spPr>
          <a:xfrm>
            <a:off x="395536" y="4221088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化学反応と拡散の組み合わせにより生じる空間的なパターン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blipFill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：カオス</a:t>
            </a:r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912</TotalTime>
  <Words>1946</Words>
  <Application>Microsoft Macintosh PowerPoint</Application>
  <PresentationFormat>画面に合わせる (4:3)</PresentationFormat>
  <Paragraphs>368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HGｺﾞｼｯｸE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172</cp:revision>
  <dcterms:created xsi:type="dcterms:W3CDTF">2019-01-02T05:23:01Z</dcterms:created>
  <dcterms:modified xsi:type="dcterms:W3CDTF">2019-07-30T08:42:01Z</dcterms:modified>
</cp:coreProperties>
</file>